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23"/>
  </p:notesMasterIdLst>
  <p:sldSz cx="12192000" cy="6858000" type="custom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arget="slides/slide17.xml" Type="http://schemas.openxmlformats.org/officeDocument/2006/relationships/slide"/>  <Relationship Id="rId19" Type="http://schemas.openxmlformats.org/officeDocument/2006/relationships/presProps" Target="presProps.xml"/>  <Relationship Id="rId20" Type="http://schemas.openxmlformats.org/officeDocument/2006/relationships/viewProps" Target="viewProps.xml"/>  <Relationship Id="rId21" Type="http://schemas.openxmlformats.org/officeDocument/2006/relationships/theme" Target="theme/theme1.xml"/>  <Relationship Id="rId22" Type="http://schemas.openxmlformats.org/officeDocument/2006/relationships/tableStyles" Target="tableStyles.xml"/>  <Relationship Id="rId23" Type="http://schemas.openxmlformats.org/officeDocument/2006/relationships/notesMaster" Target="notesMasters/notes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
<Relationships xmlns="http://schemas.openxmlformats.org/package/2006/relationships"><Relationship Id="rId1" Target="../media/image9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1.xml.rels><?xml version="1.0" encoding="UTF-8" standalone="yes"?>
<Relationships xmlns="http://schemas.openxmlformats.org/package/2006/relationships"><Relationship Id="rId1" Target="../media/image10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2.xml.rels><?xml version="1.0" encoding="UTF-8" standalone="yes"?>
<Relationships xmlns="http://schemas.openxmlformats.org/package/2006/relationships"><Relationship Id="rId1" Target="../media/image1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3.xml.rels><?xml version="1.0" encoding="UTF-8" standalone="yes"?>
<Relationships xmlns="http://schemas.openxmlformats.org/package/2006/relationships"><Relationship Id="rId1" Target="../media/image12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4.xml.rels><?xml version="1.0" encoding="UTF-8" standalone="yes"?>
<Relationships xmlns="http://schemas.openxmlformats.org/package/2006/relationships"><Relationship Id="rId1" Target="../media/image13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5.xml.rels><?xml version="1.0" encoding="UTF-8" standalone="yes"?>
<Relationships xmlns="http://schemas.openxmlformats.org/package/2006/relationships"><Relationship Id="rId1" Target="../media/image14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6.xml.rels><?xml version="1.0" encoding="UTF-8" standalone="yes"?>
<Relationships xmlns="http://schemas.openxmlformats.org/package/2006/relationships"><Relationship Id="rId1" Target="../media/image15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7.xml.rels><?xml version="1.0" encoding="UTF-8" standalone="yes"?>
<Relationships xmlns="http://schemas.openxmlformats.org/package/2006/relationships"><Relationship Id="rId1" Target="../media/image16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18.xml.rels><?xml version="1.0" encoding="UTF-8" standalone="yes"?>
<Relationships xmlns="http://schemas.openxmlformats.org/package/2006/relationships"><Relationship Id="rId1" Target="../media/image17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2.xml.rels><?xml version="1.0" encoding="UTF-8" standalone="yes"?>
<Relationships xmlns="http://schemas.openxmlformats.org/package/2006/relationships"><Relationship Id="rId1" Target="../media/image1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3.xml.rels><?xml version="1.0" encoding="UTF-8" standalone="yes"?>
<Relationships xmlns="http://schemas.openxmlformats.org/package/2006/relationships"><Relationship Id="rId1" Target="../media/image2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4.xml.rels><?xml version="1.0" encoding="UTF-8" standalone="yes"?>
<Relationships xmlns="http://schemas.openxmlformats.org/package/2006/relationships"><Relationship Id="rId1" Target="../media/image3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5.xml.rels><?xml version="1.0" encoding="UTF-8" standalone="yes"?>
<Relationships xmlns="http://schemas.openxmlformats.org/package/2006/relationships"><Relationship Id="rId1" Target="../media/image4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6.xml.rels><?xml version="1.0" encoding="UTF-8" standalone="yes"?>
<Relationships xmlns="http://schemas.openxmlformats.org/package/2006/relationships"><Relationship Id="rId1" Target="../media/image5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7.xml.rels><?xml version="1.0" encoding="UTF-8" standalone="yes"?>
<Relationships xmlns="http://schemas.openxmlformats.org/package/2006/relationships"><Relationship Id="rId1" Target="../media/image6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8.xml.rels><?xml version="1.0" encoding="UTF-8" standalone="yes"?>
<Relationships xmlns="http://schemas.openxmlformats.org/package/2006/relationships"><Relationship Id="rId1" Target="../media/image7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_rels/slideLayout9.xml.rels><?xml version="1.0" encoding="UTF-8" standalone="yes"?>
<Relationships xmlns="http://schemas.openxmlformats.org/package/2006/relationships"><Relationship Id="rId1" Target="../media/image8.png" Type="http://schemas.openxmlformats.org/officeDocument/2006/relationships/image"/><Relationship Id="rId2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g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slideLayouts/slideLayout12.xml" Type="http://schemas.openxmlformats.org/officeDocument/2006/relationships/slideLayout"/><Relationship Id="rId13" Target="../slideLayouts/slideLayout13.xml" Type="http://schemas.openxmlformats.org/officeDocument/2006/relationships/slideLayout"/><Relationship Id="rId14" Target="../slideLayouts/slideLayout14.xml" Type="http://schemas.openxmlformats.org/officeDocument/2006/relationships/slideLayout"/><Relationship Id="rId15" Target="../slideLayouts/slideLayout15.xml" Type="http://schemas.openxmlformats.org/officeDocument/2006/relationships/slideLayout"/><Relationship Id="rId16" Target="../slideLayouts/slideLayout16.xml" Type="http://schemas.openxmlformats.org/officeDocument/2006/relationships/slideLayout"/><Relationship Id="rId17" Target="../slideLayouts/slideLayout17.xml" Type="http://schemas.openxmlformats.org/officeDocument/2006/relationships/slideLayout"/><Relationship Id="rId18" Target="../slideLayouts/slideLayout18.xml" Type="http://schemas.openxmlformats.org/officeDocument/2006/relationships/slideLayout"/><Relationship Id="rId19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slideLayouts/slideLayout2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slideLayouts/slideLayout11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slideLayouts/slideLayout12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slideLayouts/slideLayout13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slideLayouts/slideLayout14.xml" Type="http://schemas.openxmlformats.org/officeDocument/2006/relationships/slideLayout"/><Relationship Id="rId2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slideLayouts/slideLayout15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slideLayouts/slideLayout16.xml" Type="http://schemas.openxmlformats.org/officeDocument/2006/relationships/slideLayout"/><Relationship Id="rId2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slideLayouts/slideLayout17.xml" Type="http://schemas.openxmlformats.org/officeDocument/2006/relationships/slideLayout"/><Relationship Id="rId2" Target="../notesSlides/notesSlide16.xml" Type="http://schemas.openxmlformats.org/officeDocument/2006/relationships/notesSlide"/></Relationships>
</file>

<file path=ppt/slides/_rels/slide17.xml.rels><?xml version="1.0" encoding="UTF-8" standalone="yes"?>
<Relationships xmlns="http://schemas.openxmlformats.org/package/2006/relationships"><Relationship Id="rId1" Target="../slideLayouts/slideLayout18.xml" Type="http://schemas.openxmlformats.org/officeDocument/2006/relationships/slideLayout"/><Relationship Id="rId2" Target="../notesSlides/notesSlide17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slideLayouts/slideLayout3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slideLayouts/slideLayout4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slideLayouts/slideLayout5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slideLayouts/slideLayout6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slideLayouts/slideLayout8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slideLayouts/slideLayout9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slideLayouts/slideLayout10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Indico - from CERN to the World</dc:title>
  <dc:subject>An overview of the Indico Project as well as its usage at CERN</dc:subject>
  <dc:creator>Created by Marp</dc:creator>
  <cp:lastModifiedBy>Created by Marp</cp:lastModifiedBy>
  <cp:revision>1</cp:revision>
  <dcterms:created xsi:type="dcterms:W3CDTF">2020-01-16T13:32:25.297Z</dcterms:created>
  <dcterms:modified xsi:type="dcterms:W3CDTF">2020-01-16T13:32:25.297Z</dcterms:modified>
</cp:coreProperties>
</file>